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2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0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4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0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7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3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5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1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4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1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4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6D135-2754-4CFA-9D47-A5FE13A2AA6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0A879-C9E4-474C-BCC2-F8B14B58D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8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large cruise ship in the water&#10;&#10;Description automatically generated with low confidence">
            <a:extLst>
              <a:ext uri="{FF2B5EF4-FFF2-40B4-BE49-F238E27FC236}">
                <a16:creationId xmlns:a16="http://schemas.microsoft.com/office/drawing/2014/main" id="{42FB172D-2CE4-0CBB-A12D-F09468285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723901"/>
            <a:ext cx="4571999" cy="3027362"/>
          </a:xfrm>
          <a:prstGeom prst="rect">
            <a:avLst/>
          </a:prstGeom>
        </p:spPr>
      </p:pic>
      <p:sp>
        <p:nvSpPr>
          <p:cNvPr id="3" name="Wave 2">
            <a:extLst>
              <a:ext uri="{FF2B5EF4-FFF2-40B4-BE49-F238E27FC236}">
                <a16:creationId xmlns:a16="http://schemas.microsoft.com/office/drawing/2014/main" id="{D784CEFA-78D6-FB1A-F135-B3E7679BEC0B}"/>
              </a:ext>
            </a:extLst>
          </p:cNvPr>
          <p:cNvSpPr/>
          <p:nvPr/>
        </p:nvSpPr>
        <p:spPr>
          <a:xfrm>
            <a:off x="4572000" y="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735BED37-98BA-79A1-66C5-30B4C97B867D}"/>
              </a:ext>
            </a:extLst>
          </p:cNvPr>
          <p:cNvSpPr/>
          <p:nvPr/>
        </p:nvSpPr>
        <p:spPr>
          <a:xfrm rot="10800000">
            <a:off x="4572000" y="594360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CDD8C8-C581-89AF-0AE3-A43F5ADA9153}"/>
              </a:ext>
            </a:extLst>
          </p:cNvPr>
          <p:cNvSpPr txBox="1"/>
          <p:nvPr/>
        </p:nvSpPr>
        <p:spPr>
          <a:xfrm>
            <a:off x="4571999" y="3901486"/>
            <a:ext cx="457200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USS Frank Knox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33rd Annual Reunion</a:t>
            </a:r>
          </a:p>
          <a:p>
            <a:pPr algn="ctr"/>
            <a:endParaRPr lang="en-US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September 2-9, 2023 </a:t>
            </a:r>
          </a:p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Holland America Alaska Cruise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2985FCF-2B96-F00B-3318-53EC2E75B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74" y="150223"/>
            <a:ext cx="4010025" cy="661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68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>
            <a:extLst>
              <a:ext uri="{FF2B5EF4-FFF2-40B4-BE49-F238E27FC236}">
                <a16:creationId xmlns:a16="http://schemas.microsoft.com/office/drawing/2014/main" id="{F6432BC0-68E4-E367-555B-59E0269E1B66}"/>
              </a:ext>
            </a:extLst>
          </p:cNvPr>
          <p:cNvSpPr/>
          <p:nvPr/>
        </p:nvSpPr>
        <p:spPr>
          <a:xfrm>
            <a:off x="4572000" y="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9C9A9370-58A5-FA5E-76D7-8AECEFCECE37}"/>
              </a:ext>
            </a:extLst>
          </p:cNvPr>
          <p:cNvSpPr/>
          <p:nvPr/>
        </p:nvSpPr>
        <p:spPr>
          <a:xfrm>
            <a:off x="0" y="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Wave 7">
            <a:extLst>
              <a:ext uri="{FF2B5EF4-FFF2-40B4-BE49-F238E27FC236}">
                <a16:creationId xmlns:a16="http://schemas.microsoft.com/office/drawing/2014/main" id="{E0D48390-6A96-002D-E1ED-C2C44176AE8E}"/>
              </a:ext>
            </a:extLst>
          </p:cNvPr>
          <p:cNvSpPr/>
          <p:nvPr/>
        </p:nvSpPr>
        <p:spPr>
          <a:xfrm rot="10800000">
            <a:off x="4572000" y="594360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Wave 8">
            <a:extLst>
              <a:ext uri="{FF2B5EF4-FFF2-40B4-BE49-F238E27FC236}">
                <a16:creationId xmlns:a16="http://schemas.microsoft.com/office/drawing/2014/main" id="{992F17F4-FB0D-1E2A-FAA3-6E3E8B42BB99}"/>
              </a:ext>
            </a:extLst>
          </p:cNvPr>
          <p:cNvSpPr/>
          <p:nvPr/>
        </p:nvSpPr>
        <p:spPr>
          <a:xfrm rot="10800000">
            <a:off x="0" y="594360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E6DF9E-3484-974B-641A-A85F11F2C80D}"/>
              </a:ext>
            </a:extLst>
          </p:cNvPr>
          <p:cNvSpPr txBox="1"/>
          <p:nvPr/>
        </p:nvSpPr>
        <p:spPr>
          <a:xfrm>
            <a:off x="4703068" y="914400"/>
            <a:ext cx="4440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Welcome Aboard!  We are excited to spend the next week with you aboard Holland America’s Eurodam.  There are several exciting events planned throughout our voyage: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Our welcome reception is tonight (Saturday) 7-9 in Explorations Central, Deck 11. Drinks are available for purchase and included for those with the “Have it All” package. We have a professional photographer coming to take a group photo so dress to impress!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There are two group dinners Sunday and Thursday; arrangements have been made for us to sit together in the main dining room.  When checking in, please inform the host you are with the Frank Knox.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The business meeting is Monday 10-12 in the Hudson room (Deck 2).  Refreshments will be provided.  There will be no auction.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Sit back, enjoy and see you all soon! 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1896A9-B1D6-300C-958D-0DBC9B1676E1}"/>
              </a:ext>
            </a:extLst>
          </p:cNvPr>
          <p:cNvSpPr txBox="1"/>
          <p:nvPr/>
        </p:nvSpPr>
        <p:spPr>
          <a:xfrm>
            <a:off x="0" y="1209337"/>
            <a:ext cx="4572000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Remembering our departed Shipmates  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Bookman Old Style" panose="0205060405050502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May they rest in peace.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Bookman Old Style" panose="0205060405050502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</a:t>
            </a:r>
          </a:p>
          <a:p>
            <a:pPr marL="0" marR="0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7C6679F-6F42-DF09-3AED-15AF4FC23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68" y="1956015"/>
            <a:ext cx="4486143" cy="351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0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>
            <a:extLst>
              <a:ext uri="{FF2B5EF4-FFF2-40B4-BE49-F238E27FC236}">
                <a16:creationId xmlns:a16="http://schemas.microsoft.com/office/drawing/2014/main" id="{F6432BC0-68E4-E367-555B-59E0269E1B66}"/>
              </a:ext>
            </a:extLst>
          </p:cNvPr>
          <p:cNvSpPr/>
          <p:nvPr/>
        </p:nvSpPr>
        <p:spPr>
          <a:xfrm>
            <a:off x="4572000" y="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9C9A9370-58A5-FA5E-76D7-8AECEFCECE37}"/>
              </a:ext>
            </a:extLst>
          </p:cNvPr>
          <p:cNvSpPr/>
          <p:nvPr/>
        </p:nvSpPr>
        <p:spPr>
          <a:xfrm>
            <a:off x="0" y="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Wave 7">
            <a:extLst>
              <a:ext uri="{FF2B5EF4-FFF2-40B4-BE49-F238E27FC236}">
                <a16:creationId xmlns:a16="http://schemas.microsoft.com/office/drawing/2014/main" id="{E0D48390-6A96-002D-E1ED-C2C44176AE8E}"/>
              </a:ext>
            </a:extLst>
          </p:cNvPr>
          <p:cNvSpPr/>
          <p:nvPr/>
        </p:nvSpPr>
        <p:spPr>
          <a:xfrm rot="10800000">
            <a:off x="4572000" y="594360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Wave 8">
            <a:extLst>
              <a:ext uri="{FF2B5EF4-FFF2-40B4-BE49-F238E27FC236}">
                <a16:creationId xmlns:a16="http://schemas.microsoft.com/office/drawing/2014/main" id="{992F17F4-FB0D-1E2A-FAA3-6E3E8B42BB99}"/>
              </a:ext>
            </a:extLst>
          </p:cNvPr>
          <p:cNvSpPr/>
          <p:nvPr/>
        </p:nvSpPr>
        <p:spPr>
          <a:xfrm rot="10800000">
            <a:off x="0" y="594360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C7578E-727A-DB0F-507D-D331270F7B5C}"/>
              </a:ext>
            </a:extLst>
          </p:cNvPr>
          <p:cNvSpPr txBox="1"/>
          <p:nvPr/>
        </p:nvSpPr>
        <p:spPr>
          <a:xfrm>
            <a:off x="270010" y="1002878"/>
            <a:ext cx="403198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10 Fun Facts about Alaska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North America’s largest glacier (the Bering Glacier) is in Alaska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Alaska is home to North America’s tallest mountain (Denali)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Alaska’s Wildlife includes the world’s largest bear species (Kodiak Bear)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America’s coldest recorded temperature (-80) was in Alaska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Alaska has 394 public airports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Alaska has over 130 volcanoes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Alaska has the longest coastline in the US stretching for 6,640 miles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Dog mushing is Alaska’s state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Alaska is known as the “Land of the Midnight Sun”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The only World War II battle on American soil took place in Alaska (the Battle of the Aleutian Islands: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4BCE6F-F8FC-FA19-AD4C-707B64AA0B63}"/>
              </a:ext>
            </a:extLst>
          </p:cNvPr>
          <p:cNvSpPr txBox="1"/>
          <p:nvPr/>
        </p:nvSpPr>
        <p:spPr>
          <a:xfrm>
            <a:off x="4572000" y="956712"/>
            <a:ext cx="4571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Reunion roster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(Alphabetical by last name and grouped by family)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0A8601-BE4C-13C1-35EA-8257BBC06E89}"/>
              </a:ext>
            </a:extLst>
          </p:cNvPr>
          <p:cNvSpPr txBox="1"/>
          <p:nvPr/>
        </p:nvSpPr>
        <p:spPr>
          <a:xfrm>
            <a:off x="4726599" y="1494461"/>
            <a:ext cx="4497301" cy="4878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•Harry* &amp; Joy Chandler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•Jen Chandler, Shellie, Zoey, &amp; Keira McCune (Harry's crew)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•Don Greer*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•George, Connie, &amp; Tara Hatfield; Ronald &amp; Marylin Palmblad; Danielle Johnson &amp; Randy Morales (Don's crew)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•Mike Haloski*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•Yung-Mei Haloski &amp; Luke Michaelson; Alain &amp; Wendy Clerinx (Mike’s crew)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•Bob* &amp; Nancy Hubbard  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•Phil* and Bonnie Jenkins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Cindy Jones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•Vaughan* &amp; Vonja Kruger (daughter)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•Don Landers* &amp; Betsy Wilson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•Suzanne McClanahan &amp; Brion Sellinger (*Lee McClanahan)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•Rick* &amp; Deborah Swaney  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•Helen Smith-Tarchalski &amp; Stas Tarchalski (*Ed Smith)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•Wally* &amp; Rhonda Waldorf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•Woody* &amp; Coral Woodard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•Don* &amp; Rebecca Yegge  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				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</a:rPr>
              <a:t>     *Denotes Original Crew member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0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>
            <a:extLst>
              <a:ext uri="{FF2B5EF4-FFF2-40B4-BE49-F238E27FC236}">
                <a16:creationId xmlns:a16="http://schemas.microsoft.com/office/drawing/2014/main" id="{F6432BC0-68E4-E367-555B-59E0269E1B66}"/>
              </a:ext>
            </a:extLst>
          </p:cNvPr>
          <p:cNvSpPr/>
          <p:nvPr/>
        </p:nvSpPr>
        <p:spPr>
          <a:xfrm>
            <a:off x="4572000" y="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9C9A9370-58A5-FA5E-76D7-8AECEFCECE37}"/>
              </a:ext>
            </a:extLst>
          </p:cNvPr>
          <p:cNvSpPr/>
          <p:nvPr/>
        </p:nvSpPr>
        <p:spPr>
          <a:xfrm>
            <a:off x="0" y="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Wave 7">
            <a:extLst>
              <a:ext uri="{FF2B5EF4-FFF2-40B4-BE49-F238E27FC236}">
                <a16:creationId xmlns:a16="http://schemas.microsoft.com/office/drawing/2014/main" id="{E0D48390-6A96-002D-E1ED-C2C44176AE8E}"/>
              </a:ext>
            </a:extLst>
          </p:cNvPr>
          <p:cNvSpPr/>
          <p:nvPr/>
        </p:nvSpPr>
        <p:spPr>
          <a:xfrm rot="10800000">
            <a:off x="4572000" y="594360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Wave 8">
            <a:extLst>
              <a:ext uri="{FF2B5EF4-FFF2-40B4-BE49-F238E27FC236}">
                <a16:creationId xmlns:a16="http://schemas.microsoft.com/office/drawing/2014/main" id="{992F17F4-FB0D-1E2A-FAA3-6E3E8B42BB99}"/>
              </a:ext>
            </a:extLst>
          </p:cNvPr>
          <p:cNvSpPr/>
          <p:nvPr/>
        </p:nvSpPr>
        <p:spPr>
          <a:xfrm rot="10800000">
            <a:off x="0" y="5943600"/>
            <a:ext cx="4572000" cy="914400"/>
          </a:xfrm>
          <a:prstGeom prst="wav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BBB56C5-678F-DC1F-7337-36DD3442F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1193801"/>
            <a:ext cx="8867775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52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281</TotalTime>
  <Words>453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Department of 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Haloski, Yung-Mei C</dc:creator>
  <cp:lastModifiedBy>Haloski, Yung-Mei C</cp:lastModifiedBy>
  <cp:revision>8</cp:revision>
  <cp:lastPrinted>2023-08-23T18:59:37Z</cp:lastPrinted>
  <dcterms:created xsi:type="dcterms:W3CDTF">2023-08-23T18:17:33Z</dcterms:created>
  <dcterms:modified xsi:type="dcterms:W3CDTF">2023-08-25T15:39:08Z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665d9ee-429a-4d5f-97cc-cfb56e044a6e_Enabled">
    <vt:lpwstr>true</vt:lpwstr>
  </property>
  <property fmtid="{D5CDD505-2E9C-101B-9397-08002B2CF9AE}" pid="3" name="MSIP_Label_1665d9ee-429a-4d5f-97cc-cfb56e044a6e_SetDate">
    <vt:lpwstr>2023-08-23T18:43:29Z</vt:lpwstr>
  </property>
  <property fmtid="{D5CDD505-2E9C-101B-9397-08002B2CF9AE}" pid="4" name="MSIP_Label_1665d9ee-429a-4d5f-97cc-cfb56e044a6e_Method">
    <vt:lpwstr>Privileged</vt:lpwstr>
  </property>
  <property fmtid="{D5CDD505-2E9C-101B-9397-08002B2CF9AE}" pid="5" name="MSIP_Label_1665d9ee-429a-4d5f-97cc-cfb56e044a6e_Name">
    <vt:lpwstr>1665d9ee-429a-4d5f-97cc-cfb56e044a6e</vt:lpwstr>
  </property>
  <property fmtid="{D5CDD505-2E9C-101B-9397-08002B2CF9AE}" pid="6" name="MSIP_Label_1665d9ee-429a-4d5f-97cc-cfb56e044a6e_SiteId">
    <vt:lpwstr>66cf5074-5afe-48d1-a691-a12b2121f44b</vt:lpwstr>
  </property>
  <property fmtid="{D5CDD505-2E9C-101B-9397-08002B2CF9AE}" pid="7" name="MSIP_Label_1665d9ee-429a-4d5f-97cc-cfb56e044a6e_ActionId">
    <vt:lpwstr>68d2ca5b-97df-4621-879b-5fa8dc6d80af</vt:lpwstr>
  </property>
  <property fmtid="{D5CDD505-2E9C-101B-9397-08002B2CF9AE}" pid="8" name="MSIP_Label_1665d9ee-429a-4d5f-97cc-cfb56e044a6e_ContentBits">
    <vt:lpwstr>0</vt:lpwstr>
  </property>
</Properties>
</file>